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1" r:id="rId14"/>
    <p:sldId id="267" r:id="rId15"/>
    <p:sldId id="268" r:id="rId16"/>
    <p:sldId id="269" r:id="rId17"/>
    <p:sldId id="270" r:id="rId18"/>
    <p:sldId id="272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424" autoAdjust="0"/>
    <p:restoredTop sz="94660"/>
  </p:normalViewPr>
  <p:slideViewPr>
    <p:cSldViewPr>
      <p:cViewPr>
        <p:scale>
          <a:sx n="75" d="100"/>
          <a:sy n="75" d="100"/>
        </p:scale>
        <p:origin x="-1824" y="-3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C16D8-356B-4762-B754-06F9EB5452E0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FF258-AC3F-423F-9B8E-42D6C0C56BD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/>
          <a:lstStyle/>
          <a:p>
            <a:pPr algn="ctr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90600" y="2057400"/>
            <a:ext cx="7467600" cy="18288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None/>
            </a:pPr>
            <a:r>
              <a:rPr lang="en-US" sz="3600" b="1" dirty="0" smtClean="0"/>
              <a:t>Deep learning</a:t>
            </a:r>
            <a:endParaRPr lang="en-US" sz="3600" b="1" dirty="0"/>
          </a:p>
        </p:txBody>
      </p:sp>
      <p:sp>
        <p:nvSpPr>
          <p:cNvPr id="5" name="Rectangle 4"/>
          <p:cNvSpPr/>
          <p:nvPr/>
        </p:nvSpPr>
        <p:spPr>
          <a:xfrm>
            <a:off x="6096000" y="4114800"/>
            <a:ext cx="2362200" cy="1981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Presented by,</a:t>
            </a:r>
          </a:p>
          <a:p>
            <a:endParaRPr lang="en-US" b="1" dirty="0" smtClean="0"/>
          </a:p>
          <a:p>
            <a:pPr marL="342900" indent="-342900">
              <a:buFont typeface="+mj-lt"/>
              <a:buAutoNum type="arabicPeriod"/>
            </a:pPr>
            <a:r>
              <a:rPr lang="en-US" b="1" dirty="0" smtClean="0"/>
              <a:t>Abdullah </a:t>
            </a:r>
            <a:r>
              <a:rPr lang="en-US" b="1" dirty="0" err="1" smtClean="0"/>
              <a:t>Iqbal</a:t>
            </a:r>
            <a:endParaRPr lang="en-US" b="1" dirty="0" smtClean="0"/>
          </a:p>
          <a:p>
            <a:pPr marL="342900" indent="-342900">
              <a:buFont typeface="+mj-lt"/>
              <a:buAutoNum type="arabicPeriod"/>
            </a:pPr>
            <a:r>
              <a:rPr lang="en-US" b="1" dirty="0" err="1" smtClean="0"/>
              <a:t>Adil</a:t>
            </a:r>
            <a:r>
              <a:rPr lang="en-US" b="1" dirty="0" smtClean="0"/>
              <a:t> </a:t>
            </a:r>
            <a:r>
              <a:rPr lang="en-US" b="1" dirty="0" err="1" smtClean="0"/>
              <a:t>Waheed</a:t>
            </a:r>
            <a:endParaRPr lang="en-US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C:\Users\CZ 3\Pictures\19.06.2022_07.07.08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0"/>
            <a:ext cx="8534400" cy="6172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C:\Users\CZ 3\Pictures\19.06.2022_07.12.32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0"/>
            <a:ext cx="8534400" cy="6248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 descr="C:\Users\CZ 3\Pictures\19.06.2022_07.14.08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52400"/>
            <a:ext cx="8610600" cy="654359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 descr="C:\Users\CZ 3\Pictures\19.06.2022_07.34.49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0662" y="304801"/>
            <a:ext cx="8694738" cy="6324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 descr="C:\Users\CZ 3\Pictures\19.06.2022_07.16.01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228600"/>
            <a:ext cx="8534400" cy="640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 descr="C:\Users\CZ 3\Pictures\19.06.2022_07.16.51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304800"/>
            <a:ext cx="8458200" cy="62436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 descr="C:\Users\CZ 3\Pictures\19.06.2022_07.17.17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228600"/>
            <a:ext cx="8382000" cy="6248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 descr="C:\Users\CZ 3\Pictures\19.06.2022_07.18.24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222064"/>
            <a:ext cx="8458200" cy="633113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 descr="C:\Users\CZ 3\Pictures\19.06.2022_07.35.19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304800"/>
            <a:ext cx="8399463" cy="62372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CZ 3\Pictures\19.06.2022_06.57.54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228600"/>
            <a:ext cx="8610600" cy="640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CZ 3\Pictures\19.06.2022_06.59.04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457200"/>
            <a:ext cx="8305800" cy="5791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:\Users\CZ 3\Pictures\19.06.2022_06.59.25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228600"/>
            <a:ext cx="8382000" cy="63333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 descr="C:\Users\CZ 3\Pictures\19.06.2022_06.59.56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0"/>
            <a:ext cx="8528905" cy="628339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C:\Users\CZ 3\Pictures\19.06.2022_07.00.46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0"/>
            <a:ext cx="8610600" cy="6248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CZ 3\Pictures\19.06.2022_07.03.38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0999" y="457200"/>
            <a:ext cx="8382001" cy="5867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C:\Users\CZ 3\Pictures\19.06.2022_07.04.36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228600"/>
            <a:ext cx="8305800" cy="6248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C:\Users\CZ 3\Pictures\19.06.2022_07.05.17_RE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04800"/>
            <a:ext cx="8542337" cy="62537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9</Words>
  <Application>Microsoft Office PowerPoint</Application>
  <PresentationFormat>On-screen Show (4:3)</PresentationFormat>
  <Paragraphs>5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CZ 3</dc:creator>
  <cp:lastModifiedBy>CZ 3</cp:lastModifiedBy>
  <cp:revision>2</cp:revision>
  <dcterms:created xsi:type="dcterms:W3CDTF">2022-06-19T14:35:34Z</dcterms:created>
  <dcterms:modified xsi:type="dcterms:W3CDTF">2022-06-21T07:32:25Z</dcterms:modified>
</cp:coreProperties>
</file>

<file path=docProps/thumbnail.jpeg>
</file>